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6" r:id="rId4"/>
    <p:sldId id="268" r:id="rId5"/>
    <p:sldId id="267" r:id="rId6"/>
    <p:sldId id="257" r:id="rId7"/>
    <p:sldId id="259" r:id="rId8"/>
    <p:sldId id="261" r:id="rId9"/>
    <p:sldId id="262" r:id="rId10"/>
    <p:sldId id="260" r:id="rId11"/>
    <p:sldId id="263" r:id="rId12"/>
    <p:sldId id="264" r:id="rId13"/>
    <p:sldId id="265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8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45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5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48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2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98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91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792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82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4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7B176-4530-4626-B386-B71E2785B05D}" type="datetimeFigureOut">
              <a:rPr lang="es-MX" smtClean="0"/>
              <a:t>12/02/2019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9D14877-052B-4D35-92EC-F44735A0D69A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70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Visita Cultural</a:t>
            </a:r>
            <a:br>
              <a:rPr lang="es-MX" dirty="0"/>
            </a:br>
            <a:r>
              <a:rPr lang="es-MX" dirty="0"/>
              <a:t> </a:t>
            </a:r>
            <a:r>
              <a:rPr lang="es-MX" sz="2400" dirty="0"/>
              <a:t>Museo/CINE/TEATRO/DANZA/MÚSICA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Equipo </a:t>
            </a:r>
            <a:r>
              <a:rPr lang="es-MX" dirty="0" err="1"/>
              <a:t>xxxx</a:t>
            </a:r>
            <a:endParaRPr lang="es-MX" dirty="0"/>
          </a:p>
          <a:p>
            <a:r>
              <a:rPr lang="es-MX" dirty="0"/>
              <a:t>Integrantes</a:t>
            </a:r>
          </a:p>
        </p:txBody>
      </p:sp>
    </p:spTree>
    <p:extLst>
      <p:ext uri="{BB962C8B-B14F-4D97-AF65-F5344CB8AC3E}">
        <p14:creationId xmlns:p14="http://schemas.microsoft.com/office/powerpoint/2010/main" val="426347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5. ¿Qué sensibilidades, competencias, emociones, incertidumbres desarrolló o despertó en mi?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Inicie preguntándose que sintió, si le gustó, si regresaría. Respuestas individuales, señalando el nombre del integrante. </a:t>
            </a:r>
          </a:p>
          <a:p>
            <a:endParaRPr lang="es-MX" dirty="0"/>
          </a:p>
          <a:p>
            <a:r>
              <a:rPr lang="es-MX" dirty="0"/>
              <a:t>Nombre: </a:t>
            </a:r>
          </a:p>
          <a:p>
            <a:pPr marL="0" indent="0">
              <a:buNone/>
            </a:pPr>
            <a:r>
              <a:rPr lang="es-MX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10320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6. ¿Cuál fue mi experiencia al visitar el recinto en equipo?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Respuestas individuales, señalando el nombre del integrante.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702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Respuestas individuales, señalando el nombre del integrante.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3637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¡¡¡Fotografías!!!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* Se deberá incluir una general y en el transcurso del trabajo las que considere necesarias</a:t>
            </a:r>
          </a:p>
        </p:txBody>
      </p:sp>
    </p:spTree>
    <p:extLst>
      <p:ext uri="{BB962C8B-B14F-4D97-AF65-F5344CB8AC3E}">
        <p14:creationId xmlns:p14="http://schemas.microsoft.com/office/powerpoint/2010/main" val="65391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de lugares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944" y="2016125"/>
            <a:ext cx="9578436" cy="344963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25824" y="5628134"/>
            <a:ext cx="7815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https://www.viajesyenoturismo.com.mx/tour-nocturno-a-pe%C3%B1a-de-bernal/</a:t>
            </a:r>
          </a:p>
        </p:txBody>
      </p:sp>
    </p:spTree>
    <p:extLst>
      <p:ext uri="{BB962C8B-B14F-4D97-AF65-F5344CB8AC3E}">
        <p14:creationId xmlns:p14="http://schemas.microsoft.com/office/powerpoint/2010/main" val="14765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Fuentes_danzarinas_en_La_Pea_de_Bernal(youtube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113" y="2016125"/>
            <a:ext cx="6132512" cy="3449638"/>
          </a:xfrm>
        </p:spPr>
      </p:pic>
    </p:spTree>
    <p:extLst>
      <p:ext uri="{BB962C8B-B14F-4D97-AF65-F5344CB8AC3E}">
        <p14:creationId xmlns:p14="http://schemas.microsoft.com/office/powerpoint/2010/main" val="24772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69278" y="119063"/>
            <a:ext cx="9604375" cy="1049337"/>
          </a:xfrm>
        </p:spPr>
        <p:txBody>
          <a:bodyPr/>
          <a:lstStyle/>
          <a:p>
            <a:r>
              <a:rPr lang="es-MX" dirty="0"/>
              <a:t>Visitando Teotihuacán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34603" y="757238"/>
            <a:ext cx="7639050" cy="514191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77184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https://globosaerostaticosteotihuacan.tk/packages/vuelo-en-globo-economico-en-las-piramides/</a:t>
            </a:r>
          </a:p>
        </p:txBody>
      </p:sp>
    </p:spTree>
    <p:extLst>
      <p:ext uri="{BB962C8B-B14F-4D97-AF65-F5344CB8AC3E}">
        <p14:creationId xmlns:p14="http://schemas.microsoft.com/office/powerpoint/2010/main" val="195989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0470" y="694791"/>
            <a:ext cx="10445254" cy="1049235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Parque Nacional Iztaccíhuatl–Popocatépetl</a:t>
            </a:r>
            <a:br>
              <a:rPr lang="es-MX" b="1" dirty="0"/>
            </a:b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33" y="1504060"/>
            <a:ext cx="10445491" cy="417819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97152" y="6211669"/>
            <a:ext cx="10277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https://www.mexicodesconocido.com.mx/parque-nacional-iztaccihuatlpopocatepetl.html</a:t>
            </a:r>
          </a:p>
        </p:txBody>
      </p:sp>
    </p:spTree>
    <p:extLst>
      <p:ext uri="{BB962C8B-B14F-4D97-AF65-F5344CB8AC3E}">
        <p14:creationId xmlns:p14="http://schemas.microsoft.com/office/powerpoint/2010/main" val="337859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17449" y="279401"/>
            <a:ext cx="9604375" cy="1049337"/>
          </a:xfrm>
        </p:spPr>
        <p:txBody>
          <a:bodyPr/>
          <a:lstStyle/>
          <a:p>
            <a:r>
              <a:rPr lang="es-MX" dirty="0"/>
              <a:t>Lucha libre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773424" y="627698"/>
            <a:ext cx="6437313" cy="48895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04032" y="6374087"/>
            <a:ext cx="9534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http://www.luchalibreaaa.com/noticias/bienvenidos-www-luchalibreaaa-com/</a:t>
            </a:r>
          </a:p>
        </p:txBody>
      </p:sp>
    </p:spTree>
    <p:extLst>
      <p:ext uri="{BB962C8B-B14F-4D97-AF65-F5344CB8AC3E}">
        <p14:creationId xmlns:p14="http://schemas.microsoft.com/office/powerpoint/2010/main" val="367626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40665" y="97727"/>
            <a:ext cx="9604375" cy="1049337"/>
          </a:xfrm>
        </p:spPr>
        <p:txBody>
          <a:bodyPr/>
          <a:lstStyle/>
          <a:p>
            <a:r>
              <a:rPr lang="es-MX" dirty="0" err="1"/>
              <a:t>turibus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768854" y="999173"/>
            <a:ext cx="8045450" cy="47021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510683" y="6402062"/>
            <a:ext cx="5437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http://www.turibus.com.mx/index.php?s=RutasTematicas</a:t>
            </a:r>
          </a:p>
        </p:txBody>
      </p:sp>
    </p:spTree>
    <p:extLst>
      <p:ext uri="{BB962C8B-B14F-4D97-AF65-F5344CB8AC3E}">
        <p14:creationId xmlns:p14="http://schemas.microsoft.com/office/powerpoint/2010/main" val="186415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Plantilla de visitas culturales</a:t>
            </a:r>
            <a:br>
              <a:rPr lang="es-MX" dirty="0"/>
            </a:br>
            <a:r>
              <a:rPr lang="es-MX" sz="2400" dirty="0"/>
              <a:t>Instrucciones Generales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La plantilla podrá ser modificada en su totalidad, solo considere que deberá tocar toda la información aquí solicitada. Responda de manera crítica, objetiva y sin temor!!</a:t>
            </a:r>
          </a:p>
          <a:p>
            <a:r>
              <a:rPr lang="es-MX" dirty="0"/>
              <a:t>Respondan de manera general (en equipo), EL CONTEXTO y las preguntas 1-4.</a:t>
            </a:r>
          </a:p>
          <a:p>
            <a:r>
              <a:rPr lang="es-MX" dirty="0"/>
              <a:t>Respondan de manera individual a las preguntas 5-7 y coloquen su respuesta en las diapositivas necesarias.</a:t>
            </a:r>
          </a:p>
          <a:p>
            <a:r>
              <a:rPr lang="es-MX" dirty="0"/>
              <a:t>Todos los integrantes deberán exponer por lo menos una lámina de las preguntas (1-4).</a:t>
            </a:r>
          </a:p>
          <a:p>
            <a:r>
              <a:rPr lang="es-MX" dirty="0"/>
              <a:t>El texto deberá estar acompañado preferentemente de imágenes.</a:t>
            </a:r>
          </a:p>
          <a:p>
            <a:r>
              <a:rPr lang="es-MX" dirty="0"/>
              <a:t>Favor de enviar la presentación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7546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39879" y="239484"/>
            <a:ext cx="11725525" cy="1058862"/>
          </a:xfrm>
        </p:spPr>
        <p:txBody>
          <a:bodyPr>
            <a:normAutofit fontScale="90000"/>
          </a:bodyPr>
          <a:lstStyle/>
          <a:p>
            <a:r>
              <a:rPr lang="es-MX" dirty="0"/>
              <a:t>Los Prismas Basálticos: oasis energético cerca de </a:t>
            </a:r>
            <a:r>
              <a:rPr lang="es-MX" dirty="0" err="1"/>
              <a:t>CDMX</a:t>
            </a:r>
            <a:br>
              <a:rPr lang="es-MX" dirty="0"/>
            </a:b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304048" y="1024773"/>
            <a:ext cx="6599621" cy="4942889"/>
          </a:xfrm>
        </p:spPr>
      </p:pic>
      <p:sp>
        <p:nvSpPr>
          <p:cNvPr id="5" name="Rectángulo 4"/>
          <p:cNvSpPr/>
          <p:nvPr/>
        </p:nvSpPr>
        <p:spPr>
          <a:xfrm>
            <a:off x="1603431" y="6172430"/>
            <a:ext cx="10082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https://www.dondeir.com/viajes-home/prismas-basalticos-en-hidalgo-que-hacer-en-tu-visita/2017/03/</a:t>
            </a:r>
          </a:p>
        </p:txBody>
      </p:sp>
    </p:spTree>
    <p:extLst>
      <p:ext uri="{BB962C8B-B14F-4D97-AF65-F5344CB8AC3E}">
        <p14:creationId xmlns:p14="http://schemas.microsoft.com/office/powerpoint/2010/main" val="315550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41313" y="46956"/>
            <a:ext cx="11850687" cy="1049338"/>
          </a:xfrm>
        </p:spPr>
        <p:txBody>
          <a:bodyPr>
            <a:normAutofit/>
          </a:bodyPr>
          <a:lstStyle/>
          <a:p>
            <a:r>
              <a:rPr lang="es-MX" dirty="0"/>
              <a:t>"Botella de Cerveza“</a:t>
            </a:r>
            <a:br>
              <a:rPr lang="es-MX" dirty="0"/>
            </a:br>
            <a:r>
              <a:rPr lang="es-MX" dirty="0"/>
              <a:t> </a:t>
            </a:r>
            <a:r>
              <a:rPr lang="es-MX" sz="2700" dirty="0"/>
              <a:t>en Parque Nacional Grutas de Cacahuamilpa, Guerrero, México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37586" y="1096294"/>
            <a:ext cx="8010525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66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FECHAS DE ENTREGA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0268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1 ACTIVIDAD CULTURAL – EVALUACIÓN PRÁCTICA DE EXPOSICIÓN ORAL (20 min)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02 DE MARZO. ENTREGA ELECTRÓNICA</a:t>
            </a:r>
          </a:p>
          <a:p>
            <a:r>
              <a:rPr lang="es-MX" dirty="0"/>
              <a:t>EXPOSICIONES  </a:t>
            </a:r>
          </a:p>
          <a:p>
            <a:pPr marL="457200" indent="77788">
              <a:buFont typeface="+mj-lt"/>
              <a:buAutoNum type="alphaUcPeriod"/>
            </a:pPr>
            <a:r>
              <a:rPr lang="es-MX" dirty="0"/>
              <a:t>EQUIPOS 1,5,8 MARTES 5 DE MARZO</a:t>
            </a:r>
          </a:p>
          <a:p>
            <a:pPr marL="457200" indent="77788">
              <a:buFont typeface="+mj-lt"/>
              <a:buAutoNum type="alphaUcPeriod"/>
            </a:pPr>
            <a:r>
              <a:rPr lang="es-MX" dirty="0"/>
              <a:t>EQUIPOS 2,6,9 JUEVES 19  DE MARZO</a:t>
            </a:r>
          </a:p>
          <a:p>
            <a:pPr marL="457200" indent="77788">
              <a:buFont typeface="+mj-lt"/>
              <a:buAutoNum type="alphaUcPeriod"/>
            </a:pPr>
            <a:r>
              <a:rPr lang="es-MX" dirty="0"/>
              <a:t>EQUIPOS 3,7,10 MARTES 26  DE MARZO</a:t>
            </a:r>
          </a:p>
          <a:p>
            <a:pPr marL="457200" indent="77788">
              <a:buFont typeface="+mj-lt"/>
              <a:buAutoNum type="alphaUcPeriod"/>
            </a:pPr>
            <a:r>
              <a:rPr lang="es-MX" dirty="0"/>
              <a:t>EQUIPO  4 MARTES 2 DE ABRIL</a:t>
            </a:r>
          </a:p>
          <a:p>
            <a:pPr marL="457200" indent="77788">
              <a:buFont typeface="+mj-lt"/>
              <a:buAutoNum type="alphaUcPeriod"/>
            </a:pPr>
            <a:endParaRPr lang="es-MX" dirty="0"/>
          </a:p>
          <a:p>
            <a:r>
              <a:rPr lang="es-MX" dirty="0"/>
              <a:t>2 ACTIVIDAD CULTURAL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14 DE MAYO. SÓLO ENTREGA ELECTRÓNICA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001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el público.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obligación de los demás equipos cuestionar a sus compañeros acerca de todas las preguntas, tratando de hacer más énfasis en las 5, 6 y 7.</a:t>
            </a:r>
          </a:p>
          <a:p>
            <a:r>
              <a:rPr lang="es-MX" dirty="0"/>
              <a:t>Podrán plantear cualquier otra pregunta, duda o inquietud que surja durante la exposición.  </a:t>
            </a:r>
          </a:p>
        </p:txBody>
      </p:sp>
    </p:spTree>
    <p:extLst>
      <p:ext uri="{BB962C8B-B14F-4D97-AF65-F5344CB8AC3E}">
        <p14:creationId xmlns:p14="http://schemas.microsoft.com/office/powerpoint/2010/main" val="1249989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Visita Cultural</a:t>
            </a:r>
            <a:br>
              <a:rPr lang="es-MX" dirty="0"/>
            </a:br>
            <a:r>
              <a:rPr lang="es-MX" dirty="0"/>
              <a:t> </a:t>
            </a:r>
            <a:r>
              <a:rPr lang="es-MX" sz="2400" dirty="0"/>
              <a:t>Museo/CINE/TEATRO/DANZA/MÚSICA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Equipo </a:t>
            </a:r>
            <a:r>
              <a:rPr lang="es-MX" dirty="0" err="1"/>
              <a:t>xxxx</a:t>
            </a:r>
            <a:endParaRPr lang="es-MX" dirty="0"/>
          </a:p>
          <a:p>
            <a:r>
              <a:rPr lang="es-MX" dirty="0"/>
              <a:t>Integrantes</a:t>
            </a:r>
          </a:p>
        </p:txBody>
      </p:sp>
    </p:spTree>
    <p:extLst>
      <p:ext uri="{BB962C8B-B14F-4D97-AF65-F5344CB8AC3E}">
        <p14:creationId xmlns:p14="http://schemas.microsoft.com/office/powerpoint/2010/main" val="405408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CONTEXTO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400" dirty="0"/>
              <a:t>DESCRIBA CON DETALLE, QUE TIENE QUE VER EL LUGAR QUE VISITÓ O LA ACTIVIDAD QUE HIZO, CON LA MANIFESTACIÓN CULTURAL ELEGIDA (CINE, TEATRO, DANZA, MÚSICA, MUSEO).</a:t>
            </a:r>
          </a:p>
          <a:p>
            <a:pPr marL="0" indent="0" algn="ctr">
              <a:buNone/>
            </a:pPr>
            <a:endParaRPr lang="es-MX" sz="2400" dirty="0"/>
          </a:p>
          <a:p>
            <a:pPr algn="ctr"/>
            <a:r>
              <a:rPr lang="es-MX" sz="2400" dirty="0"/>
              <a:t>DE UN </a:t>
            </a:r>
            <a:r>
              <a:rPr lang="es-MX" sz="2400" dirty="0">
                <a:solidFill>
                  <a:srgbClr val="FF0000"/>
                </a:solidFill>
              </a:rPr>
              <a:t>BREVE</a:t>
            </a:r>
            <a:r>
              <a:rPr lang="es-MX" sz="2400" dirty="0"/>
              <a:t> CONTEXTO HISTÓRICO DEL LUGAR AL QUE ASISTIÓ</a:t>
            </a:r>
          </a:p>
        </p:txBody>
      </p:sp>
    </p:spTree>
    <p:extLst>
      <p:ext uri="{BB962C8B-B14F-4D97-AF65-F5344CB8AC3E}">
        <p14:creationId xmlns:p14="http://schemas.microsoft.com/office/powerpoint/2010/main" val="158205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 ¿Qué visitamos?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Describa a detalle la actividad cultural que visitó (teatro, cine , museo, danza, música), tomando en cuenta; nombre de la actividad, lugar, horario, fecha, localización geográfica, costos, comodidad y otros datos que considere pertinentes respecto a la visita.</a:t>
            </a:r>
          </a:p>
        </p:txBody>
      </p:sp>
    </p:spTree>
    <p:extLst>
      <p:ext uri="{BB962C8B-B14F-4D97-AF65-F5344CB8AC3E}">
        <p14:creationId xmlns:p14="http://schemas.microsoft.com/office/powerpoint/2010/main" val="3536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2. Explique a detalle la logística para realizar la vista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Incluya la explicación de la selección, la reunión, la llegada al punto, la compra de boletos (si existe), la entrada y  la despedida de los integrantes. </a:t>
            </a:r>
          </a:p>
          <a:p>
            <a:endParaRPr lang="es-MX" dirty="0"/>
          </a:p>
          <a:p>
            <a:r>
              <a:rPr lang="es-MX" dirty="0"/>
              <a:t>¡¡¡No deje fuera ningún detalle!!!</a:t>
            </a:r>
          </a:p>
        </p:txBody>
      </p:sp>
    </p:spTree>
    <p:extLst>
      <p:ext uri="{BB962C8B-B14F-4D97-AF65-F5344CB8AC3E}">
        <p14:creationId xmlns:p14="http://schemas.microsoft.com/office/powerpoint/2010/main" val="279407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51230" y="117303"/>
            <a:ext cx="9604375" cy="1049337"/>
          </a:xfrm>
        </p:spPr>
        <p:txBody>
          <a:bodyPr/>
          <a:lstStyle/>
          <a:p>
            <a:r>
              <a:rPr lang="es-MX" dirty="0"/>
              <a:t>3. ¿Qué observamos?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2587625" y="523374"/>
            <a:ext cx="9604375" cy="4356601"/>
          </a:xfrm>
        </p:spPr>
        <p:txBody>
          <a:bodyPr/>
          <a:lstStyle/>
          <a:p>
            <a:r>
              <a:rPr lang="es-MX" dirty="0"/>
              <a:t>Expliquen de manera detallada lo que observaron, no solo lo que vieron.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7" y="1626880"/>
            <a:ext cx="3799338" cy="30759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596865" y="1166640"/>
            <a:ext cx="624707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/>
              <a:t>Hay tres verbos en español que se emplean para recrear, mediante el lenguaje, el sentido de la vista y que no tienen el mismo significado, por lo menos de forma directa, pero que están interrelacionados. Estos son:</a:t>
            </a:r>
          </a:p>
          <a:p>
            <a:endParaRPr lang="es-MX" sz="1400" dirty="0"/>
          </a:p>
          <a:p>
            <a:pPr algn="just"/>
            <a:r>
              <a:rPr lang="es-MX" sz="1400" b="1" dirty="0"/>
              <a:t>Ver</a:t>
            </a:r>
            <a:r>
              <a:rPr lang="es-MX" sz="1400" dirty="0"/>
              <a:t>: implica percibir o conocer mediante el uso de la vista (sin.: avistar, presenciar, testimoniar, reparar en, notar). La percepción es un proceso que nos permite- gracias al modo en que la luz se refleja en los objetos y dependiendo de las condiciones físicas del ojo- darnos cuenta de aquello que nos rodea.</a:t>
            </a:r>
          </a:p>
          <a:p>
            <a:endParaRPr lang="es-MX" sz="1400" dirty="0"/>
          </a:p>
          <a:p>
            <a:r>
              <a:rPr lang="es-MX" sz="1400" b="1" dirty="0"/>
              <a:t>Mirar</a:t>
            </a:r>
            <a:r>
              <a:rPr lang="es-MX" sz="1400" dirty="0"/>
              <a:t>: según el diccionario de la </a:t>
            </a:r>
            <a:r>
              <a:rPr lang="es-MX" sz="1400" i="1" dirty="0"/>
              <a:t>RAE</a:t>
            </a:r>
            <a:r>
              <a:rPr lang="es-MX" sz="1400" dirty="0"/>
              <a:t>, en una primera acepción, tiene que ver con “dirigir la vista hacia un objeto”, es decir, enfocar algo en particular (sin.: contemplar, fijar la vista).</a:t>
            </a:r>
          </a:p>
          <a:p>
            <a:endParaRPr lang="es-MX" sz="1400" dirty="0"/>
          </a:p>
          <a:p>
            <a:r>
              <a:rPr lang="es-MX" sz="1400" b="1" dirty="0"/>
              <a:t>Observar</a:t>
            </a:r>
            <a:r>
              <a:rPr lang="es-MX" sz="1400" dirty="0"/>
              <a:t>: nos dice el diccionario que es -en primera instancia- </a:t>
            </a:r>
            <a:r>
              <a:rPr lang="es-MX" sz="1400" dirty="0">
                <a:solidFill>
                  <a:srgbClr val="FF0000"/>
                </a:solidFill>
              </a:rPr>
              <a:t>examinar atentamente algo o alguien</a:t>
            </a:r>
            <a:r>
              <a:rPr lang="es-MX" sz="1400" dirty="0"/>
              <a:t>. Esto significa que para observar tenemos que ver y mirar al mismo tiempo. Observar transmite la idea de prestar atención cuidadosa sobre algo o sobre alguien, como mencionado antes. Está relacionado con las asociaciones que podemos hacer sobre aquello a donde dirigimos la vista y sobre lo que nos </a:t>
            </a:r>
            <a:r>
              <a:rPr lang="es-MX" sz="1400" dirty="0">
                <a:solidFill>
                  <a:srgbClr val="FF0000"/>
                </a:solidFill>
              </a:rPr>
              <a:t>formamos un juicio</a:t>
            </a:r>
            <a:r>
              <a:rPr lang="es-MX" sz="1400" dirty="0"/>
              <a:t>. Este fenómeno </a:t>
            </a:r>
            <a:r>
              <a:rPr lang="es-MX" sz="1400" dirty="0">
                <a:solidFill>
                  <a:srgbClr val="FF0000"/>
                </a:solidFill>
              </a:rPr>
              <a:t>está sustentado en buena parte en lo que miramos y en buena medida en nuestra experiencia previa</a:t>
            </a:r>
            <a:r>
              <a:rPr lang="es-MX" sz="1400" dirty="0"/>
              <a:t>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91130" y="6453533"/>
            <a:ext cx="5443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https://espanolaldia.wordpress.com/tag/diferencias-entre-ver-mirar-y-observar/</a:t>
            </a:r>
          </a:p>
        </p:txBody>
      </p:sp>
    </p:spTree>
    <p:extLst>
      <p:ext uri="{BB962C8B-B14F-4D97-AF65-F5344CB8AC3E}">
        <p14:creationId xmlns:p14="http://schemas.microsoft.com/office/powerpoint/2010/main" val="256072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 dirty="0"/>
              <a:t>4. ¿Por qué recomendamos visitar, o no visitar el lugar?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Argumenten de manera detallada la respuesta.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91130" y="6453533"/>
            <a:ext cx="5443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https://espanolaldia.wordpress.com/tag/diferencias-entre-ver-mirar-y-observar/</a:t>
            </a:r>
          </a:p>
        </p:txBody>
      </p:sp>
    </p:spTree>
    <p:extLst>
      <p:ext uri="{BB962C8B-B14F-4D97-AF65-F5344CB8AC3E}">
        <p14:creationId xmlns:p14="http://schemas.microsoft.com/office/powerpoint/2010/main" val="182199677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675</TotalTime>
  <Words>793</Words>
  <Application>Microsoft Office PowerPoint</Application>
  <PresentationFormat>Panorámica</PresentationFormat>
  <Paragraphs>74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Gill Sans MT</vt:lpstr>
      <vt:lpstr>Wingdings</vt:lpstr>
      <vt:lpstr>Galería</vt:lpstr>
      <vt:lpstr>Visita Cultural  Museo/CINE/TEATRO/DANZA/MÚSICA</vt:lpstr>
      <vt:lpstr>Plantilla de visitas culturales Instrucciones Generales</vt:lpstr>
      <vt:lpstr>Para el público.</vt:lpstr>
      <vt:lpstr>Visita Cultural  Museo/CINE/TEATRO/DANZA/MÚSICA</vt:lpstr>
      <vt:lpstr>CONTEXTO</vt:lpstr>
      <vt:lpstr>1. ¿Qué visitamos? </vt:lpstr>
      <vt:lpstr>2. Explique a detalle la logística para realizar la vista</vt:lpstr>
      <vt:lpstr>3. ¿Qué observamos?</vt:lpstr>
      <vt:lpstr>4. ¿Por qué recomendamos visitar, o no visitar el lugar?</vt:lpstr>
      <vt:lpstr>5. ¿Qué sensibilidades, competencias, emociones, incertidumbres desarrolló o despertó en mi?</vt:lpstr>
      <vt:lpstr>6. ¿Cuál fue mi experiencia al visitar el recinto en equipo?</vt:lpstr>
      <vt:lpstr>Conclusiones</vt:lpstr>
      <vt:lpstr>¡¡¡Fotografías!!!</vt:lpstr>
      <vt:lpstr>Ejemplos de lugares</vt:lpstr>
      <vt:lpstr>Presentación de PowerPoint</vt:lpstr>
      <vt:lpstr>Visitando Teotihuacán </vt:lpstr>
      <vt:lpstr>Parque Nacional Iztaccíhuatl–Popocatépetl </vt:lpstr>
      <vt:lpstr>Lucha libre </vt:lpstr>
      <vt:lpstr>turibus</vt:lpstr>
      <vt:lpstr>Los Prismas Basálticos: oasis energético cerca de CDMX </vt:lpstr>
      <vt:lpstr>"Botella de Cerveza“  en Parque Nacional Grutas de Cacahuamilpa, Guerrero, México</vt:lpstr>
      <vt:lpstr>FECHAS DE ENTREGA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Visita Cultural-M/C/</dc:title>
  <dc:creator>J0Y3L0</dc:creator>
  <cp:lastModifiedBy>Dalia</cp:lastModifiedBy>
  <cp:revision>22</cp:revision>
  <dcterms:created xsi:type="dcterms:W3CDTF">2017-02-15T21:58:00Z</dcterms:created>
  <dcterms:modified xsi:type="dcterms:W3CDTF">2019-02-12T18:39:33Z</dcterms:modified>
</cp:coreProperties>
</file>